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8" r:id="rId3"/>
    <p:sldId id="259" r:id="rId4"/>
    <p:sldId id="260" r:id="rId5"/>
    <p:sldId id="262" r:id="rId6"/>
    <p:sldId id="265" r:id="rId7"/>
    <p:sldId id="261" r:id="rId8"/>
    <p:sldId id="268" r:id="rId9"/>
    <p:sldId id="269" r:id="rId10"/>
    <p:sldId id="270" r:id="rId11"/>
  </p:sldIdLst>
  <p:sldSz cx="13004800" cy="9753600"/>
  <p:notesSz cx="130048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>
      <p:cViewPr varScale="1">
        <p:scale>
          <a:sx n="73" d="100"/>
          <a:sy n="73" d="100"/>
        </p:scale>
        <p:origin x="68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595630"/>
          </a:xfrm>
          <a:custGeom>
            <a:avLst/>
            <a:gdLst/>
            <a:ahLst/>
            <a:cxnLst/>
            <a:rect l="l" t="t" r="r" b="b"/>
            <a:pathLst>
              <a:path w="13004800" h="595630">
                <a:moveTo>
                  <a:pt x="0" y="595313"/>
                </a:moveTo>
                <a:lnTo>
                  <a:pt x="13004800" y="595313"/>
                </a:lnTo>
                <a:lnTo>
                  <a:pt x="13004800" y="0"/>
                </a:lnTo>
                <a:lnTo>
                  <a:pt x="0" y="0"/>
                </a:lnTo>
                <a:lnTo>
                  <a:pt x="0" y="595313"/>
                </a:lnTo>
                <a:close/>
              </a:path>
            </a:pathLst>
          </a:custGeom>
          <a:solidFill>
            <a:srgbClr val="2D3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184" y="4466127"/>
            <a:ext cx="849641" cy="7809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0176" y="4429638"/>
            <a:ext cx="845121" cy="7819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1454" y="4414287"/>
            <a:ext cx="860627" cy="7968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536" y="55564"/>
            <a:ext cx="184658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A6AAA9"/>
                </a:solidFill>
                <a:latin typeface="Helvetica-Light"/>
                <a:cs typeface="Helvetica-Light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A6AAA9"/>
                </a:solidFill>
                <a:latin typeface="Helvetica-Light"/>
                <a:cs typeface="Helvetica-Light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A6AAA9"/>
                </a:solidFill>
                <a:latin typeface="Helvetica-Light"/>
                <a:cs typeface="Helvetica-Light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A6AAA9"/>
                </a:solidFill>
                <a:latin typeface="Helvetica-Light"/>
                <a:cs typeface="Helvetica-Light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A6AAA9"/>
                </a:solidFill>
                <a:latin typeface="Helvetica-Light"/>
                <a:cs typeface="Helvetica-Light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595630"/>
          </a:xfrm>
          <a:custGeom>
            <a:avLst/>
            <a:gdLst/>
            <a:ahLst/>
            <a:cxnLst/>
            <a:rect l="l" t="t" r="r" b="b"/>
            <a:pathLst>
              <a:path w="13004800" h="595630">
                <a:moveTo>
                  <a:pt x="0" y="595313"/>
                </a:moveTo>
                <a:lnTo>
                  <a:pt x="13004800" y="595313"/>
                </a:lnTo>
                <a:lnTo>
                  <a:pt x="13004800" y="0"/>
                </a:lnTo>
                <a:lnTo>
                  <a:pt x="0" y="0"/>
                </a:lnTo>
                <a:lnTo>
                  <a:pt x="0" y="595313"/>
                </a:lnTo>
                <a:close/>
              </a:path>
            </a:pathLst>
          </a:custGeom>
          <a:solidFill>
            <a:srgbClr val="2D3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536" y="55564"/>
            <a:ext cx="436689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5962" y="2581276"/>
            <a:ext cx="9930130" cy="5735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30123" y="9342627"/>
            <a:ext cx="34353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A6AAA9"/>
                </a:solidFill>
                <a:latin typeface="Helvetica-Light"/>
                <a:cs typeface="Helvetica-Light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9C7A3-C497-3BC0-D1CA-4B8947E95DBE}"/>
              </a:ext>
            </a:extLst>
          </p:cNvPr>
          <p:cNvSpPr txBox="1"/>
          <p:nvPr/>
        </p:nvSpPr>
        <p:spPr>
          <a:xfrm>
            <a:off x="5283200" y="4553634"/>
            <a:ext cx="660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dirty="0"/>
              <a:t>Girişim İsmi</a:t>
            </a:r>
          </a:p>
        </p:txBody>
      </p:sp>
    </p:spTree>
    <p:extLst>
      <p:ext uri="{BB962C8B-B14F-4D97-AF65-F5344CB8AC3E}">
        <p14:creationId xmlns:p14="http://schemas.microsoft.com/office/powerpoint/2010/main" val="200522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/>
              <a:t>Ekip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1144903" y="6090920"/>
            <a:ext cx="2550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dirty="0">
                <a:latin typeface="Helvetica"/>
                <a:cs typeface="Helvetica"/>
              </a:rPr>
              <a:t>Kurucu ismi</a:t>
            </a:r>
            <a:endParaRPr sz="2400" dirty="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4525" y="6737350"/>
            <a:ext cx="548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000" spc="-20" dirty="0">
                <a:latin typeface="Helvetica"/>
                <a:cs typeface="Helvetica"/>
              </a:rPr>
              <a:t>Rol</a:t>
            </a:r>
            <a:endParaRPr sz="2000" dirty="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783" y="7454265"/>
            <a:ext cx="2590165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1900"/>
              </a:lnSpc>
              <a:spcBef>
                <a:spcPts val="180"/>
              </a:spcBef>
            </a:pPr>
            <a:r>
              <a:rPr lang="tr-TR" sz="1600" dirty="0">
                <a:latin typeface="Helvetica"/>
                <a:cs typeface="Helvetica"/>
              </a:rPr>
              <a:t>Geçmiş tecrübeler</a:t>
            </a:r>
            <a:endParaRPr sz="1600" dirty="0">
              <a:latin typeface="Helvetica"/>
              <a:cs typeface="Helvetic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4200" y="6090920"/>
            <a:ext cx="2550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dirty="0">
                <a:latin typeface="Helvetica"/>
                <a:cs typeface="Helvetica"/>
              </a:rPr>
              <a:t>Kurucu İsmi</a:t>
            </a:r>
            <a:endParaRPr sz="2400" dirty="0">
              <a:latin typeface="Helvetica"/>
              <a:cs typeface="Helvetic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4112" y="6735762"/>
            <a:ext cx="548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000" spc="-20" dirty="0">
                <a:latin typeface="Helvetica"/>
                <a:cs typeface="Helvetica"/>
              </a:rPr>
              <a:t>Rol</a:t>
            </a:r>
            <a:endParaRPr sz="2000" dirty="0">
              <a:latin typeface="Helvetica"/>
              <a:cs typeface="Helvetic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0671" y="7452677"/>
            <a:ext cx="2590165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1900"/>
              </a:lnSpc>
              <a:spcBef>
                <a:spcPts val="180"/>
              </a:spcBef>
            </a:pPr>
            <a:r>
              <a:rPr lang="tr-TR" sz="1600" dirty="0">
                <a:latin typeface="Helvetica"/>
                <a:cs typeface="Helvetica"/>
              </a:rPr>
              <a:t>Geçmiş Tecrübeler</a:t>
            </a:r>
            <a:endParaRPr sz="1600" dirty="0">
              <a:latin typeface="Helvetica"/>
              <a:cs typeface="Helvetic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2123" y="6090920"/>
            <a:ext cx="2854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dirty="0">
                <a:latin typeface="Helvetica"/>
                <a:cs typeface="Helvetica"/>
              </a:rPr>
              <a:t>Diğer ekip arkadaşı</a:t>
            </a:r>
            <a:endParaRPr sz="2400" dirty="0">
              <a:latin typeface="Helvetica"/>
              <a:cs typeface="Helvetic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29885" y="6737350"/>
            <a:ext cx="548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000" spc="-20" dirty="0">
                <a:latin typeface="Helvetica"/>
                <a:cs typeface="Helvetica"/>
              </a:rPr>
              <a:t>Rol</a:t>
            </a:r>
            <a:endParaRPr sz="2000" dirty="0">
              <a:latin typeface="Helvetica"/>
              <a:cs typeface="Helve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7557" y="7454265"/>
            <a:ext cx="2590165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lang="tr-TR" sz="1600" dirty="0">
                <a:latin typeface="Helvetica"/>
                <a:cs typeface="Helvetica"/>
              </a:rPr>
              <a:t>Geçmiş </a:t>
            </a:r>
            <a:r>
              <a:rPr lang="tr-TR" sz="1600" dirty="0" err="1">
                <a:latin typeface="Helvetica"/>
                <a:cs typeface="Helvetica"/>
              </a:rPr>
              <a:t>Tecrübler</a:t>
            </a:r>
            <a:endParaRPr sz="1600" dirty="0">
              <a:latin typeface="Helvetica"/>
              <a:cs typeface="Helvetic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 İsmi</a:t>
            </a:r>
            <a:endParaRPr sz="1400" dirty="0">
              <a:latin typeface="Helvetica"/>
              <a:cs typeface="Helvetic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pic>
        <p:nvPicPr>
          <p:cNvPr id="2050" name="Picture 2" descr="user icon. person icon. Client Symbol. Login Head Sign icon design. 7407996  Vector Art at Vecteezy">
            <a:extLst>
              <a:ext uri="{FF2B5EF4-FFF2-40B4-BE49-F238E27FC236}">
                <a16:creationId xmlns:a16="http://schemas.microsoft.com/office/drawing/2014/main" id="{9AAE88FA-0208-102A-09AE-CBC40F81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" y="2580321"/>
            <a:ext cx="3164840" cy="31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user icon. person icon. Client Symbol. Login Head Sign icon design. 7407996  Vector Art at Vecteezy">
            <a:extLst>
              <a:ext uri="{FF2B5EF4-FFF2-40B4-BE49-F238E27FC236}">
                <a16:creationId xmlns:a16="http://schemas.microsoft.com/office/drawing/2014/main" id="{05F9F0B5-622A-FD00-C339-4616FCFD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80" y="2580321"/>
            <a:ext cx="3164840" cy="31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ser icon. person icon. Client Symbol. Login Head Sign icon design. 7407996  Vector Art at Vecteezy">
            <a:extLst>
              <a:ext uri="{FF2B5EF4-FFF2-40B4-BE49-F238E27FC236}">
                <a16:creationId xmlns:a16="http://schemas.microsoft.com/office/drawing/2014/main" id="{AF599766-FF6F-932B-0F6F-00841200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37" y="2670810"/>
            <a:ext cx="3164840" cy="31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/>
              <a:t>Problem Nedir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 İsmi</a:t>
            </a:r>
            <a:endParaRPr sz="1400" dirty="0">
              <a:latin typeface="Helvetica"/>
              <a:cs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DBBFC-3454-76BA-4BF3-78EC4BA581C9}"/>
              </a:ext>
            </a:extLst>
          </p:cNvPr>
          <p:cNvSpPr txBox="1"/>
          <p:nvPr/>
        </p:nvSpPr>
        <p:spPr>
          <a:xfrm>
            <a:off x="3178321" y="3568765"/>
            <a:ext cx="6600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dirty="0"/>
              <a:t>Probleminizi tanımlayın</a:t>
            </a:r>
          </a:p>
          <a:p>
            <a:endParaRPr lang="en-TR" sz="3600" dirty="0"/>
          </a:p>
          <a:p>
            <a:r>
              <a:rPr lang="en-TR" sz="3600" dirty="0"/>
              <a:t>Problemin hikayesini anlatın</a:t>
            </a:r>
          </a:p>
          <a:p>
            <a:endParaRPr lang="en-TR" sz="3600" dirty="0"/>
          </a:p>
          <a:p>
            <a:r>
              <a:rPr lang="en-TR" sz="3600" dirty="0"/>
              <a:t>Problemin sonuçlarını açıklayın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/>
              <a:t>Çözüm/Ürün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 İsmi</a:t>
            </a:r>
            <a:endParaRPr sz="1400" dirty="0">
              <a:latin typeface="Helvetic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858D8-D7F7-DE93-8A5E-6EA89D505CD4}"/>
              </a:ext>
            </a:extLst>
          </p:cNvPr>
          <p:cNvSpPr txBox="1"/>
          <p:nvPr/>
        </p:nvSpPr>
        <p:spPr>
          <a:xfrm>
            <a:off x="3178321" y="3568765"/>
            <a:ext cx="6600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dirty="0"/>
              <a:t>Çözümünüzü açıklayın</a:t>
            </a:r>
          </a:p>
          <a:p>
            <a:endParaRPr lang="en-TR" sz="3600" dirty="0"/>
          </a:p>
          <a:p>
            <a:r>
              <a:rPr lang="en-TR" sz="3600" dirty="0"/>
              <a:t>Hangi problemleri nasıl çözüyor?</a:t>
            </a:r>
          </a:p>
          <a:p>
            <a:endParaRPr lang="en-TR" sz="3600" dirty="0"/>
          </a:p>
          <a:p>
            <a:r>
              <a:rPr lang="en-TR" sz="3600" dirty="0"/>
              <a:t>Ürün hikayesi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88" y="3125788"/>
            <a:ext cx="558799" cy="5587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88" y="4103688"/>
            <a:ext cx="558799" cy="558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88" y="5083175"/>
            <a:ext cx="558799" cy="55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/>
              <a:t>Ürün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 İsmi</a:t>
            </a:r>
            <a:endParaRPr sz="1400" dirty="0">
              <a:latin typeface="Helvetica"/>
              <a:cs typeface="Helvetic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11549" y="751704"/>
            <a:ext cx="8426450" cy="6502400"/>
            <a:chOff x="3854450" y="1371601"/>
            <a:chExt cx="8426450" cy="65024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8500" y="1371601"/>
              <a:ext cx="6502398" cy="65023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4450" y="4375149"/>
              <a:ext cx="2225673" cy="22256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92201" y="2362712"/>
            <a:ext cx="1905000" cy="32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lang="tr-TR" sz="3000" dirty="0">
                <a:latin typeface="Helvetica-Light"/>
                <a:cs typeface="Helvetica-Light"/>
              </a:rPr>
              <a:t>Özellik</a:t>
            </a:r>
            <a:r>
              <a:rPr sz="3000" dirty="0">
                <a:latin typeface="Helvetica-Light"/>
                <a:cs typeface="Helvetica-Light"/>
              </a:rPr>
              <a:t> </a:t>
            </a:r>
            <a:r>
              <a:rPr sz="3000" spc="-50" dirty="0">
                <a:latin typeface="Helvetica-Light"/>
                <a:cs typeface="Helvetica-Light"/>
              </a:rPr>
              <a:t>1</a:t>
            </a:r>
            <a:endParaRPr sz="3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lang="tr-TR" sz="3000" dirty="0">
                <a:latin typeface="Helvetica-Light"/>
                <a:cs typeface="Helvetica-Light"/>
              </a:rPr>
              <a:t>Özellik</a:t>
            </a:r>
            <a:r>
              <a:rPr sz="3000" dirty="0">
                <a:latin typeface="Helvetica-Light"/>
                <a:cs typeface="Helvetica-Light"/>
              </a:rPr>
              <a:t> </a:t>
            </a:r>
            <a:r>
              <a:rPr sz="3000" spc="-50" dirty="0">
                <a:latin typeface="Helvetica-Light"/>
                <a:cs typeface="Helvetica-Light"/>
              </a:rPr>
              <a:t>2</a:t>
            </a:r>
            <a:endParaRPr sz="3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lang="tr-TR" sz="3000" dirty="0">
                <a:latin typeface="Helvetica-Light"/>
                <a:cs typeface="Helvetica-Light"/>
              </a:rPr>
              <a:t>Özellik</a:t>
            </a:r>
            <a:r>
              <a:rPr sz="3000" dirty="0">
                <a:latin typeface="Helvetica-Light"/>
                <a:cs typeface="Helvetica-Light"/>
              </a:rPr>
              <a:t> </a:t>
            </a:r>
            <a:r>
              <a:rPr sz="3000" spc="-50" dirty="0">
                <a:latin typeface="Helvetica-Light"/>
                <a:cs typeface="Helvetica-Light"/>
              </a:rPr>
              <a:t>3</a:t>
            </a:r>
            <a:endParaRPr sz="3000" dirty="0">
              <a:latin typeface="Helvetica-Light"/>
              <a:cs typeface="Helvetica-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34789-90D9-1312-3BC3-160532A203D9}"/>
              </a:ext>
            </a:extLst>
          </p:cNvPr>
          <p:cNvSpPr txBox="1"/>
          <p:nvPr/>
        </p:nvSpPr>
        <p:spPr>
          <a:xfrm>
            <a:off x="6180793" y="3019526"/>
            <a:ext cx="6600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dirty="0"/>
              <a:t>Ürün görsellerini ekleyin</a:t>
            </a:r>
          </a:p>
          <a:p>
            <a:endParaRPr lang="en-TR" sz="3600" dirty="0"/>
          </a:p>
          <a:p>
            <a:r>
              <a:rPr lang="en-TR" sz="3600" dirty="0"/>
              <a:t>Ürünü detaylı açıklayın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/>
              <a:t>Pazar Analizi</a:t>
            </a:r>
            <a:endParaRPr spc="-10" dirty="0"/>
          </a:p>
        </p:txBody>
      </p:sp>
      <p:sp>
        <p:nvSpPr>
          <p:cNvPr id="9" name="object 9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 İsmi</a:t>
            </a:r>
            <a:endParaRPr sz="1400" dirty="0">
              <a:latin typeface="Helvetica"/>
              <a:cs typeface="Helve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444" y="3408997"/>
            <a:ext cx="2871470" cy="11201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736600" marR="5080" indent="-724535">
              <a:lnSpc>
                <a:spcPts val="4300"/>
              </a:lnSpc>
              <a:spcBef>
                <a:spcPts val="219"/>
              </a:spcBef>
              <a:tabLst>
                <a:tab pos="1130935" algn="l"/>
              </a:tabLst>
            </a:pPr>
            <a:r>
              <a:rPr sz="3600" spc="-10" dirty="0">
                <a:solidFill>
                  <a:srgbClr val="FFFFFF"/>
                </a:solidFill>
                <a:latin typeface="Helvetica-Light"/>
                <a:cs typeface="Helvetica-Light"/>
              </a:rPr>
              <a:t>Total</a:t>
            </a:r>
            <a:r>
              <a:rPr sz="3600" dirty="0">
                <a:solidFill>
                  <a:srgbClr val="FFFFFF"/>
                </a:solidFill>
                <a:latin typeface="Helvetica-Light"/>
                <a:cs typeface="Helvetica-Light"/>
              </a:rPr>
              <a:t>	</a:t>
            </a:r>
            <a:r>
              <a:rPr sz="3600" spc="-10" dirty="0">
                <a:solidFill>
                  <a:srgbClr val="FFFFFF"/>
                </a:solidFill>
                <a:latin typeface="Helvetica-Light"/>
                <a:cs typeface="Helvetica-Light"/>
              </a:rPr>
              <a:t>Possible Market</a:t>
            </a:r>
            <a:endParaRPr sz="3600">
              <a:latin typeface="Helvetica-Light"/>
              <a:cs typeface="Helvetica-Ligh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0696776" y="3213418"/>
            <a:ext cx="1549400" cy="792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2000"/>
              </a:lnSpc>
              <a:spcBef>
                <a:spcPts val="200"/>
              </a:spcBef>
            </a:pPr>
            <a:r>
              <a:rPr sz="1700" dirty="0">
                <a:solidFill>
                  <a:srgbClr val="FFFFFF"/>
                </a:solidFill>
                <a:latin typeface="Helvetica-Light"/>
                <a:cs typeface="Helvetica-Light"/>
              </a:rPr>
              <a:t>Total </a:t>
            </a:r>
            <a:r>
              <a:rPr sz="1700" spc="-10" dirty="0">
                <a:solidFill>
                  <a:srgbClr val="FFFFFF"/>
                </a:solidFill>
                <a:latin typeface="Helvetica-Light"/>
                <a:cs typeface="Helvetica-Light"/>
              </a:rPr>
              <a:t>Market </a:t>
            </a:r>
            <a:r>
              <a:rPr sz="1700" dirty="0">
                <a:solidFill>
                  <a:srgbClr val="FFFFFF"/>
                </a:solidFill>
                <a:latin typeface="Helvetica-Light"/>
                <a:cs typeface="Helvetica-Light"/>
              </a:rPr>
              <a:t>based on </a:t>
            </a:r>
            <a:r>
              <a:rPr sz="1700" spc="-20" dirty="0">
                <a:solidFill>
                  <a:srgbClr val="FFFFFF"/>
                </a:solidFill>
                <a:latin typeface="Helvetica-Light"/>
                <a:cs typeface="Helvetica-Light"/>
              </a:rPr>
              <a:t>your </a:t>
            </a:r>
            <a:r>
              <a:rPr sz="1700" dirty="0">
                <a:solidFill>
                  <a:srgbClr val="FFFFFF"/>
                </a:solidFill>
                <a:latin typeface="Helvetica-Light"/>
                <a:cs typeface="Helvetica-Light"/>
              </a:rPr>
              <a:t>business </a:t>
            </a:r>
            <a:r>
              <a:rPr sz="1700" spc="-10" dirty="0">
                <a:solidFill>
                  <a:srgbClr val="FFFFFF"/>
                </a:solidFill>
                <a:latin typeface="Helvetica-Light"/>
                <a:cs typeface="Helvetica-Light"/>
              </a:rPr>
              <a:t>model</a:t>
            </a:r>
            <a:endParaRPr sz="1700">
              <a:latin typeface="Helvetica-Light"/>
              <a:cs typeface="Helvetica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50556" y="5954077"/>
            <a:ext cx="1657350" cy="1059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997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Helvetica-Light"/>
                <a:cs typeface="Helvetica-Light"/>
              </a:rPr>
              <a:t>Total </a:t>
            </a:r>
            <a:r>
              <a:rPr sz="1700" spc="-10" dirty="0">
                <a:solidFill>
                  <a:srgbClr val="FFFFFF"/>
                </a:solidFill>
                <a:latin typeface="Helvetica-Light"/>
                <a:cs typeface="Helvetica-Light"/>
              </a:rPr>
              <a:t>Market </a:t>
            </a:r>
            <a:r>
              <a:rPr sz="1700" dirty="0">
                <a:solidFill>
                  <a:srgbClr val="FFFFFF"/>
                </a:solidFill>
                <a:latin typeface="Helvetica-Light"/>
                <a:cs typeface="Helvetica-Light"/>
              </a:rPr>
              <a:t>based on </a:t>
            </a:r>
            <a:r>
              <a:rPr sz="1700" spc="-20" dirty="0">
                <a:solidFill>
                  <a:srgbClr val="FFFFFF"/>
                </a:solidFill>
                <a:latin typeface="Helvetica-Light"/>
                <a:cs typeface="Helvetica-Light"/>
              </a:rPr>
              <a:t>your </a:t>
            </a:r>
            <a:r>
              <a:rPr sz="1700" dirty="0">
                <a:solidFill>
                  <a:srgbClr val="FFFFFF"/>
                </a:solidFill>
                <a:latin typeface="Helvetica-Light"/>
                <a:cs typeface="Helvetica-Light"/>
              </a:rPr>
              <a:t>practical limits </a:t>
            </a:r>
            <a:r>
              <a:rPr sz="1700" spc="-25" dirty="0">
                <a:solidFill>
                  <a:srgbClr val="FFFFFF"/>
                </a:solidFill>
                <a:latin typeface="Helvetica-Light"/>
                <a:cs typeface="Helvetica-Light"/>
              </a:rPr>
              <a:t>of </a:t>
            </a:r>
            <a:r>
              <a:rPr sz="1700" dirty="0">
                <a:solidFill>
                  <a:srgbClr val="FFFFFF"/>
                </a:solidFill>
                <a:latin typeface="Helvetica-Light"/>
                <a:cs typeface="Helvetica-Light"/>
              </a:rPr>
              <a:t>your </a:t>
            </a:r>
            <a:r>
              <a:rPr sz="1700" spc="-10" dirty="0">
                <a:solidFill>
                  <a:srgbClr val="FFFFFF"/>
                </a:solidFill>
                <a:latin typeface="Helvetica-Light"/>
                <a:cs typeface="Helvetica-Light"/>
              </a:rPr>
              <a:t>startup</a:t>
            </a:r>
            <a:endParaRPr sz="1700">
              <a:latin typeface="Helvetica-Light"/>
              <a:cs typeface="Helvetica-Ligh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6D3FD5-659C-1670-A017-085566D5A7E4}"/>
              </a:ext>
            </a:extLst>
          </p:cNvPr>
          <p:cNvGrpSpPr/>
          <p:nvPr/>
        </p:nvGrpSpPr>
        <p:grpSpPr>
          <a:xfrm>
            <a:off x="7370353" y="2918761"/>
            <a:ext cx="4114800" cy="3916077"/>
            <a:chOff x="6571050" y="1835806"/>
            <a:chExt cx="4114800" cy="391607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0F8D25-DFDE-72E8-10C3-9EEBC8176BAD}"/>
                </a:ext>
              </a:extLst>
            </p:cNvPr>
            <p:cNvGrpSpPr/>
            <p:nvPr/>
          </p:nvGrpSpPr>
          <p:grpSpPr>
            <a:xfrm>
              <a:off x="6571050" y="1835806"/>
              <a:ext cx="4114800" cy="3916077"/>
              <a:chOff x="7085400" y="2013236"/>
              <a:chExt cx="4114800" cy="391607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A1FBF6F-468F-AED0-3693-5FEB8AF57F77}"/>
                  </a:ext>
                </a:extLst>
              </p:cNvPr>
              <p:cNvSpPr/>
              <p:nvPr/>
            </p:nvSpPr>
            <p:spPr>
              <a:xfrm>
                <a:off x="7085400" y="2013236"/>
                <a:ext cx="4114800" cy="3916077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A1536BF-001E-EE11-26FD-0F5AED2A5082}"/>
                  </a:ext>
                </a:extLst>
              </p:cNvPr>
              <p:cNvSpPr/>
              <p:nvPr/>
            </p:nvSpPr>
            <p:spPr>
              <a:xfrm>
                <a:off x="7506881" y="2828118"/>
                <a:ext cx="3271838" cy="3101195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4F5D28E-3AF2-AF4E-3F00-9DF781825034}"/>
                  </a:ext>
                </a:extLst>
              </p:cNvPr>
              <p:cNvSpPr/>
              <p:nvPr/>
            </p:nvSpPr>
            <p:spPr>
              <a:xfrm>
                <a:off x="7994146" y="3682544"/>
                <a:ext cx="2297308" cy="2246769"/>
              </a:xfrm>
              <a:prstGeom prst="ellipse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2AD1A6-5D4B-AD3C-BC47-746F01018EEB}"/>
                </a:ext>
              </a:extLst>
            </p:cNvPr>
            <p:cNvSpPr txBox="1"/>
            <p:nvPr/>
          </p:nvSpPr>
          <p:spPr>
            <a:xfrm>
              <a:off x="8095133" y="1980687"/>
              <a:ext cx="1681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A5763D-EAE2-CEF3-C27C-D0F6F0BDCE58}"/>
                </a:ext>
              </a:extLst>
            </p:cNvPr>
            <p:cNvSpPr txBox="1"/>
            <p:nvPr/>
          </p:nvSpPr>
          <p:spPr>
            <a:xfrm>
              <a:off x="8175454" y="2981894"/>
              <a:ext cx="905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297003-1664-2E24-8412-3779E8C0FE68}"/>
                </a:ext>
              </a:extLst>
            </p:cNvPr>
            <p:cNvSpPr txBox="1"/>
            <p:nvPr/>
          </p:nvSpPr>
          <p:spPr>
            <a:xfrm>
              <a:off x="8175454" y="4394010"/>
              <a:ext cx="905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15907B1-88BE-D013-443E-C0A13CAF1FB8}"/>
              </a:ext>
            </a:extLst>
          </p:cNvPr>
          <p:cNvSpPr txBox="1"/>
          <p:nvPr/>
        </p:nvSpPr>
        <p:spPr>
          <a:xfrm>
            <a:off x="1191155" y="3269183"/>
            <a:ext cx="6600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dirty="0"/>
              <a:t>Pazar büyüklüğünü istatistiklerle sunun</a:t>
            </a:r>
          </a:p>
          <a:p>
            <a:endParaRPr lang="en-TR" sz="3600" dirty="0"/>
          </a:p>
          <a:p>
            <a:r>
              <a:rPr lang="en-TR" sz="3600" dirty="0"/>
              <a:t>Pazarın ne kadarını hedeflediğinizi belirtin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Raikpler</a:t>
            </a: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9" name="object 29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 İsmi</a:t>
            </a:r>
            <a:endParaRPr sz="1400" dirty="0">
              <a:latin typeface="Helvetica"/>
              <a:cs typeface="Helvetica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45216F6-8FEA-1571-58F2-B0BB8BCB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722243"/>
            <a:ext cx="9808410" cy="7040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915" y="2304694"/>
            <a:ext cx="1297382" cy="12786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6331" y="2351621"/>
            <a:ext cx="1381123" cy="13521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92200" y="1752600"/>
            <a:ext cx="2416812" cy="2382838"/>
          </a:xfrm>
          <a:custGeom>
            <a:avLst/>
            <a:gdLst/>
            <a:ahLst/>
            <a:cxnLst/>
            <a:rect l="l" t="t" r="r" b="b"/>
            <a:pathLst>
              <a:path w="3294379" h="3295650">
                <a:moveTo>
                  <a:pt x="0" y="1647824"/>
                </a:moveTo>
                <a:lnTo>
                  <a:pt x="702" y="1599238"/>
                </a:lnTo>
                <a:lnTo>
                  <a:pt x="2795" y="1551002"/>
                </a:lnTo>
                <a:lnTo>
                  <a:pt x="6261" y="1503134"/>
                </a:lnTo>
                <a:lnTo>
                  <a:pt x="11080" y="1455653"/>
                </a:lnTo>
                <a:lnTo>
                  <a:pt x="17233" y="1408579"/>
                </a:lnTo>
                <a:lnTo>
                  <a:pt x="24700" y="1361932"/>
                </a:lnTo>
                <a:lnTo>
                  <a:pt x="33461" y="1315730"/>
                </a:lnTo>
                <a:lnTo>
                  <a:pt x="43499" y="1269993"/>
                </a:lnTo>
                <a:lnTo>
                  <a:pt x="54793" y="1224740"/>
                </a:lnTo>
                <a:lnTo>
                  <a:pt x="67323" y="1179991"/>
                </a:lnTo>
                <a:lnTo>
                  <a:pt x="81072" y="1135765"/>
                </a:lnTo>
                <a:lnTo>
                  <a:pt x="96019" y="1092081"/>
                </a:lnTo>
                <a:lnTo>
                  <a:pt x="112145" y="1048958"/>
                </a:lnTo>
                <a:lnTo>
                  <a:pt x="129431" y="1006416"/>
                </a:lnTo>
                <a:lnTo>
                  <a:pt x="147858" y="964475"/>
                </a:lnTo>
                <a:lnTo>
                  <a:pt x="167406" y="923153"/>
                </a:lnTo>
                <a:lnTo>
                  <a:pt x="188055" y="882469"/>
                </a:lnTo>
                <a:lnTo>
                  <a:pt x="209787" y="842444"/>
                </a:lnTo>
                <a:lnTo>
                  <a:pt x="232583" y="803096"/>
                </a:lnTo>
                <a:lnTo>
                  <a:pt x="256422" y="764445"/>
                </a:lnTo>
                <a:lnTo>
                  <a:pt x="281286" y="726510"/>
                </a:lnTo>
                <a:lnTo>
                  <a:pt x="307156" y="689310"/>
                </a:lnTo>
                <a:lnTo>
                  <a:pt x="334011" y="652865"/>
                </a:lnTo>
                <a:lnTo>
                  <a:pt x="361834" y="617194"/>
                </a:lnTo>
                <a:lnTo>
                  <a:pt x="390603" y="582316"/>
                </a:lnTo>
                <a:lnTo>
                  <a:pt x="420301" y="548251"/>
                </a:lnTo>
                <a:lnTo>
                  <a:pt x="450908" y="515018"/>
                </a:lnTo>
                <a:lnTo>
                  <a:pt x="482404" y="482636"/>
                </a:lnTo>
                <a:lnTo>
                  <a:pt x="514770" y="451125"/>
                </a:lnTo>
                <a:lnTo>
                  <a:pt x="547987" y="420504"/>
                </a:lnTo>
                <a:lnTo>
                  <a:pt x="582036" y="390792"/>
                </a:lnTo>
                <a:lnTo>
                  <a:pt x="616896" y="362008"/>
                </a:lnTo>
                <a:lnTo>
                  <a:pt x="652550" y="334173"/>
                </a:lnTo>
                <a:lnTo>
                  <a:pt x="688978" y="307304"/>
                </a:lnTo>
                <a:lnTo>
                  <a:pt x="726160" y="281422"/>
                </a:lnTo>
                <a:lnTo>
                  <a:pt x="764076" y="256546"/>
                </a:lnTo>
                <a:lnTo>
                  <a:pt x="802709" y="232695"/>
                </a:lnTo>
                <a:lnTo>
                  <a:pt x="842038" y="209889"/>
                </a:lnTo>
                <a:lnTo>
                  <a:pt x="882044" y="188146"/>
                </a:lnTo>
                <a:lnTo>
                  <a:pt x="922708" y="167486"/>
                </a:lnTo>
                <a:lnTo>
                  <a:pt x="964010" y="147929"/>
                </a:lnTo>
                <a:lnTo>
                  <a:pt x="1005931" y="129494"/>
                </a:lnTo>
                <a:lnTo>
                  <a:pt x="1048453" y="112199"/>
                </a:lnTo>
                <a:lnTo>
                  <a:pt x="1091555" y="96065"/>
                </a:lnTo>
                <a:lnTo>
                  <a:pt x="1135218" y="81111"/>
                </a:lnTo>
                <a:lnTo>
                  <a:pt x="1179423" y="67356"/>
                </a:lnTo>
                <a:lnTo>
                  <a:pt x="1224150" y="54819"/>
                </a:lnTo>
                <a:lnTo>
                  <a:pt x="1269381" y="43520"/>
                </a:lnTo>
                <a:lnTo>
                  <a:pt x="1315096" y="33477"/>
                </a:lnTo>
                <a:lnTo>
                  <a:pt x="1361275" y="24711"/>
                </a:lnTo>
                <a:lnTo>
                  <a:pt x="1407900" y="17241"/>
                </a:lnTo>
                <a:lnTo>
                  <a:pt x="1454951" y="11086"/>
                </a:lnTo>
                <a:lnTo>
                  <a:pt x="1502409" y="6264"/>
                </a:lnTo>
                <a:lnTo>
                  <a:pt x="1550254" y="2797"/>
                </a:lnTo>
                <a:lnTo>
                  <a:pt x="1598468" y="702"/>
                </a:lnTo>
                <a:lnTo>
                  <a:pt x="1647030" y="0"/>
                </a:lnTo>
                <a:lnTo>
                  <a:pt x="1695592" y="702"/>
                </a:lnTo>
                <a:lnTo>
                  <a:pt x="1743806" y="2797"/>
                </a:lnTo>
                <a:lnTo>
                  <a:pt x="1791651" y="6264"/>
                </a:lnTo>
                <a:lnTo>
                  <a:pt x="1839109" y="11086"/>
                </a:lnTo>
                <a:lnTo>
                  <a:pt x="1886160" y="17241"/>
                </a:lnTo>
                <a:lnTo>
                  <a:pt x="1932785" y="24711"/>
                </a:lnTo>
                <a:lnTo>
                  <a:pt x="1978964" y="33477"/>
                </a:lnTo>
                <a:lnTo>
                  <a:pt x="2024679" y="43520"/>
                </a:lnTo>
                <a:lnTo>
                  <a:pt x="2069910" y="54819"/>
                </a:lnTo>
                <a:lnTo>
                  <a:pt x="2114637" y="67356"/>
                </a:lnTo>
                <a:lnTo>
                  <a:pt x="2158842" y="81111"/>
                </a:lnTo>
                <a:lnTo>
                  <a:pt x="2202505" y="96065"/>
                </a:lnTo>
                <a:lnTo>
                  <a:pt x="2245607" y="112199"/>
                </a:lnTo>
                <a:lnTo>
                  <a:pt x="2288129" y="129494"/>
                </a:lnTo>
                <a:lnTo>
                  <a:pt x="2330050" y="147929"/>
                </a:lnTo>
                <a:lnTo>
                  <a:pt x="2371352" y="167486"/>
                </a:lnTo>
                <a:lnTo>
                  <a:pt x="2412016" y="188146"/>
                </a:lnTo>
                <a:lnTo>
                  <a:pt x="2452022" y="209889"/>
                </a:lnTo>
                <a:lnTo>
                  <a:pt x="2491351" y="232695"/>
                </a:lnTo>
                <a:lnTo>
                  <a:pt x="2529984" y="256546"/>
                </a:lnTo>
                <a:lnTo>
                  <a:pt x="2567900" y="281422"/>
                </a:lnTo>
                <a:lnTo>
                  <a:pt x="2605082" y="307304"/>
                </a:lnTo>
                <a:lnTo>
                  <a:pt x="2641510" y="334173"/>
                </a:lnTo>
                <a:lnTo>
                  <a:pt x="2677164" y="362008"/>
                </a:lnTo>
                <a:lnTo>
                  <a:pt x="2712024" y="390792"/>
                </a:lnTo>
                <a:lnTo>
                  <a:pt x="2746073" y="420504"/>
                </a:lnTo>
                <a:lnTo>
                  <a:pt x="2779290" y="451125"/>
                </a:lnTo>
                <a:lnTo>
                  <a:pt x="2811656" y="482636"/>
                </a:lnTo>
                <a:lnTo>
                  <a:pt x="2843153" y="515018"/>
                </a:lnTo>
                <a:lnTo>
                  <a:pt x="2873759" y="548251"/>
                </a:lnTo>
                <a:lnTo>
                  <a:pt x="2903457" y="582316"/>
                </a:lnTo>
                <a:lnTo>
                  <a:pt x="2932226" y="617194"/>
                </a:lnTo>
                <a:lnTo>
                  <a:pt x="2960049" y="652865"/>
                </a:lnTo>
                <a:lnTo>
                  <a:pt x="2986904" y="689310"/>
                </a:lnTo>
                <a:lnTo>
                  <a:pt x="3012774" y="726510"/>
                </a:lnTo>
                <a:lnTo>
                  <a:pt x="3037638" y="764445"/>
                </a:lnTo>
                <a:lnTo>
                  <a:pt x="3061477" y="803096"/>
                </a:lnTo>
                <a:lnTo>
                  <a:pt x="3084273" y="842444"/>
                </a:lnTo>
                <a:lnTo>
                  <a:pt x="3106005" y="882469"/>
                </a:lnTo>
                <a:lnTo>
                  <a:pt x="3126654" y="923153"/>
                </a:lnTo>
                <a:lnTo>
                  <a:pt x="3146202" y="964475"/>
                </a:lnTo>
                <a:lnTo>
                  <a:pt x="3164629" y="1006416"/>
                </a:lnTo>
                <a:lnTo>
                  <a:pt x="3181915" y="1048958"/>
                </a:lnTo>
                <a:lnTo>
                  <a:pt x="3198041" y="1092081"/>
                </a:lnTo>
                <a:lnTo>
                  <a:pt x="3212988" y="1135765"/>
                </a:lnTo>
                <a:lnTo>
                  <a:pt x="3226737" y="1179991"/>
                </a:lnTo>
                <a:lnTo>
                  <a:pt x="3239268" y="1224740"/>
                </a:lnTo>
                <a:lnTo>
                  <a:pt x="3250561" y="1269993"/>
                </a:lnTo>
                <a:lnTo>
                  <a:pt x="3260599" y="1315730"/>
                </a:lnTo>
                <a:lnTo>
                  <a:pt x="3269361" y="1361932"/>
                </a:lnTo>
                <a:lnTo>
                  <a:pt x="3276827" y="1408579"/>
                </a:lnTo>
                <a:lnTo>
                  <a:pt x="3282980" y="1455653"/>
                </a:lnTo>
                <a:lnTo>
                  <a:pt x="3287799" y="1503134"/>
                </a:lnTo>
                <a:lnTo>
                  <a:pt x="3291265" y="1551002"/>
                </a:lnTo>
                <a:lnTo>
                  <a:pt x="3293358" y="1599238"/>
                </a:lnTo>
                <a:lnTo>
                  <a:pt x="3294061" y="1647824"/>
                </a:lnTo>
                <a:lnTo>
                  <a:pt x="3293358" y="1696410"/>
                </a:lnTo>
                <a:lnTo>
                  <a:pt x="3291265" y="1744646"/>
                </a:lnTo>
                <a:lnTo>
                  <a:pt x="3287799" y="1792515"/>
                </a:lnTo>
                <a:lnTo>
                  <a:pt x="3282980" y="1839995"/>
                </a:lnTo>
                <a:lnTo>
                  <a:pt x="3276827" y="1887069"/>
                </a:lnTo>
                <a:lnTo>
                  <a:pt x="3269361" y="1933716"/>
                </a:lnTo>
                <a:lnTo>
                  <a:pt x="3260599" y="1979918"/>
                </a:lnTo>
                <a:lnTo>
                  <a:pt x="3250561" y="2025655"/>
                </a:lnTo>
                <a:lnTo>
                  <a:pt x="3239268" y="2070908"/>
                </a:lnTo>
                <a:lnTo>
                  <a:pt x="3226737" y="2115657"/>
                </a:lnTo>
                <a:lnTo>
                  <a:pt x="3212988" y="2159883"/>
                </a:lnTo>
                <a:lnTo>
                  <a:pt x="3198041" y="2203567"/>
                </a:lnTo>
                <a:lnTo>
                  <a:pt x="3181915" y="2246690"/>
                </a:lnTo>
                <a:lnTo>
                  <a:pt x="3164629" y="2289232"/>
                </a:lnTo>
                <a:lnTo>
                  <a:pt x="3146202" y="2331173"/>
                </a:lnTo>
                <a:lnTo>
                  <a:pt x="3126654" y="2372496"/>
                </a:lnTo>
                <a:lnTo>
                  <a:pt x="3106005" y="2413179"/>
                </a:lnTo>
                <a:lnTo>
                  <a:pt x="3084273" y="2453204"/>
                </a:lnTo>
                <a:lnTo>
                  <a:pt x="3061477" y="2492552"/>
                </a:lnTo>
                <a:lnTo>
                  <a:pt x="3037638" y="2531203"/>
                </a:lnTo>
                <a:lnTo>
                  <a:pt x="3012774" y="2569139"/>
                </a:lnTo>
                <a:lnTo>
                  <a:pt x="2986904" y="2606338"/>
                </a:lnTo>
                <a:lnTo>
                  <a:pt x="2960049" y="2642783"/>
                </a:lnTo>
                <a:lnTo>
                  <a:pt x="2932226" y="2678454"/>
                </a:lnTo>
                <a:lnTo>
                  <a:pt x="2903457" y="2713332"/>
                </a:lnTo>
                <a:lnTo>
                  <a:pt x="2873759" y="2747397"/>
                </a:lnTo>
                <a:lnTo>
                  <a:pt x="2843153" y="2780630"/>
                </a:lnTo>
                <a:lnTo>
                  <a:pt x="2811656" y="2813012"/>
                </a:lnTo>
                <a:lnTo>
                  <a:pt x="2779290" y="2844523"/>
                </a:lnTo>
                <a:lnTo>
                  <a:pt x="2746073" y="2875145"/>
                </a:lnTo>
                <a:lnTo>
                  <a:pt x="2712024" y="2904857"/>
                </a:lnTo>
                <a:lnTo>
                  <a:pt x="2677164" y="2933640"/>
                </a:lnTo>
                <a:lnTo>
                  <a:pt x="2641510" y="2961476"/>
                </a:lnTo>
                <a:lnTo>
                  <a:pt x="2605082" y="2988344"/>
                </a:lnTo>
                <a:lnTo>
                  <a:pt x="2567900" y="3014226"/>
                </a:lnTo>
                <a:lnTo>
                  <a:pt x="2529984" y="3039102"/>
                </a:lnTo>
                <a:lnTo>
                  <a:pt x="2491351" y="3062953"/>
                </a:lnTo>
                <a:lnTo>
                  <a:pt x="2452022" y="3085760"/>
                </a:lnTo>
                <a:lnTo>
                  <a:pt x="2412016" y="3107502"/>
                </a:lnTo>
                <a:lnTo>
                  <a:pt x="2371352" y="3128162"/>
                </a:lnTo>
                <a:lnTo>
                  <a:pt x="2330050" y="3147719"/>
                </a:lnTo>
                <a:lnTo>
                  <a:pt x="2288129" y="3166154"/>
                </a:lnTo>
                <a:lnTo>
                  <a:pt x="2245607" y="3183449"/>
                </a:lnTo>
                <a:lnTo>
                  <a:pt x="2202505" y="3199583"/>
                </a:lnTo>
                <a:lnTo>
                  <a:pt x="2158842" y="3214537"/>
                </a:lnTo>
                <a:lnTo>
                  <a:pt x="2114637" y="3228292"/>
                </a:lnTo>
                <a:lnTo>
                  <a:pt x="2069910" y="3240829"/>
                </a:lnTo>
                <a:lnTo>
                  <a:pt x="2024679" y="3252128"/>
                </a:lnTo>
                <a:lnTo>
                  <a:pt x="1978964" y="3262171"/>
                </a:lnTo>
                <a:lnTo>
                  <a:pt x="1932785" y="3270937"/>
                </a:lnTo>
                <a:lnTo>
                  <a:pt x="1886160" y="3278407"/>
                </a:lnTo>
                <a:lnTo>
                  <a:pt x="1839109" y="3284562"/>
                </a:lnTo>
                <a:lnTo>
                  <a:pt x="1791651" y="3289384"/>
                </a:lnTo>
                <a:lnTo>
                  <a:pt x="1743806" y="3292851"/>
                </a:lnTo>
                <a:lnTo>
                  <a:pt x="1695592" y="3294946"/>
                </a:lnTo>
                <a:lnTo>
                  <a:pt x="1647030" y="3295649"/>
                </a:lnTo>
                <a:lnTo>
                  <a:pt x="1598468" y="3294946"/>
                </a:lnTo>
                <a:lnTo>
                  <a:pt x="1550254" y="3292851"/>
                </a:lnTo>
                <a:lnTo>
                  <a:pt x="1502409" y="3289384"/>
                </a:lnTo>
                <a:lnTo>
                  <a:pt x="1454951" y="3284562"/>
                </a:lnTo>
                <a:lnTo>
                  <a:pt x="1407900" y="3278407"/>
                </a:lnTo>
                <a:lnTo>
                  <a:pt x="1361275" y="3270937"/>
                </a:lnTo>
                <a:lnTo>
                  <a:pt x="1315096" y="3262171"/>
                </a:lnTo>
                <a:lnTo>
                  <a:pt x="1269381" y="3252128"/>
                </a:lnTo>
                <a:lnTo>
                  <a:pt x="1224150" y="3240829"/>
                </a:lnTo>
                <a:lnTo>
                  <a:pt x="1179423" y="3228292"/>
                </a:lnTo>
                <a:lnTo>
                  <a:pt x="1135218" y="3214537"/>
                </a:lnTo>
                <a:lnTo>
                  <a:pt x="1091555" y="3199583"/>
                </a:lnTo>
                <a:lnTo>
                  <a:pt x="1048453" y="3183449"/>
                </a:lnTo>
                <a:lnTo>
                  <a:pt x="1005931" y="3166154"/>
                </a:lnTo>
                <a:lnTo>
                  <a:pt x="964010" y="3147719"/>
                </a:lnTo>
                <a:lnTo>
                  <a:pt x="922708" y="3128162"/>
                </a:lnTo>
                <a:lnTo>
                  <a:pt x="882044" y="3107502"/>
                </a:lnTo>
                <a:lnTo>
                  <a:pt x="842038" y="3085760"/>
                </a:lnTo>
                <a:lnTo>
                  <a:pt x="802709" y="3062953"/>
                </a:lnTo>
                <a:lnTo>
                  <a:pt x="764076" y="3039102"/>
                </a:lnTo>
                <a:lnTo>
                  <a:pt x="726160" y="3014226"/>
                </a:lnTo>
                <a:lnTo>
                  <a:pt x="688978" y="2988344"/>
                </a:lnTo>
                <a:lnTo>
                  <a:pt x="652550" y="2961476"/>
                </a:lnTo>
                <a:lnTo>
                  <a:pt x="616896" y="2933640"/>
                </a:lnTo>
                <a:lnTo>
                  <a:pt x="582036" y="2904857"/>
                </a:lnTo>
                <a:lnTo>
                  <a:pt x="547987" y="2875145"/>
                </a:lnTo>
                <a:lnTo>
                  <a:pt x="514770" y="2844523"/>
                </a:lnTo>
                <a:lnTo>
                  <a:pt x="482404" y="2813012"/>
                </a:lnTo>
                <a:lnTo>
                  <a:pt x="450908" y="2780630"/>
                </a:lnTo>
                <a:lnTo>
                  <a:pt x="420301" y="2747397"/>
                </a:lnTo>
                <a:lnTo>
                  <a:pt x="390603" y="2713332"/>
                </a:lnTo>
                <a:lnTo>
                  <a:pt x="361834" y="2678454"/>
                </a:lnTo>
                <a:lnTo>
                  <a:pt x="334011" y="2642783"/>
                </a:lnTo>
                <a:lnTo>
                  <a:pt x="307156" y="2606338"/>
                </a:lnTo>
                <a:lnTo>
                  <a:pt x="281286" y="2569139"/>
                </a:lnTo>
                <a:lnTo>
                  <a:pt x="256422" y="2531203"/>
                </a:lnTo>
                <a:lnTo>
                  <a:pt x="232583" y="2492552"/>
                </a:lnTo>
                <a:lnTo>
                  <a:pt x="209787" y="2453204"/>
                </a:lnTo>
                <a:lnTo>
                  <a:pt x="188055" y="2413179"/>
                </a:lnTo>
                <a:lnTo>
                  <a:pt x="167406" y="2372496"/>
                </a:lnTo>
                <a:lnTo>
                  <a:pt x="147858" y="2331173"/>
                </a:lnTo>
                <a:lnTo>
                  <a:pt x="129431" y="2289232"/>
                </a:lnTo>
                <a:lnTo>
                  <a:pt x="112145" y="2246690"/>
                </a:lnTo>
                <a:lnTo>
                  <a:pt x="96019" y="2203567"/>
                </a:lnTo>
                <a:lnTo>
                  <a:pt x="81072" y="2159883"/>
                </a:lnTo>
                <a:lnTo>
                  <a:pt x="67323" y="2115657"/>
                </a:lnTo>
                <a:lnTo>
                  <a:pt x="54793" y="2070908"/>
                </a:lnTo>
                <a:lnTo>
                  <a:pt x="43499" y="2025655"/>
                </a:lnTo>
                <a:lnTo>
                  <a:pt x="33461" y="1979918"/>
                </a:lnTo>
                <a:lnTo>
                  <a:pt x="24700" y="1933716"/>
                </a:lnTo>
                <a:lnTo>
                  <a:pt x="17233" y="1887069"/>
                </a:lnTo>
                <a:lnTo>
                  <a:pt x="11080" y="1839995"/>
                </a:lnTo>
                <a:lnTo>
                  <a:pt x="6261" y="1792515"/>
                </a:lnTo>
                <a:lnTo>
                  <a:pt x="2795" y="1744646"/>
                </a:lnTo>
                <a:lnTo>
                  <a:pt x="702" y="1696410"/>
                </a:lnTo>
                <a:lnTo>
                  <a:pt x="0" y="1647824"/>
                </a:lnTo>
                <a:close/>
              </a:path>
            </a:pathLst>
          </a:custGeom>
          <a:ln w="25399">
            <a:solidFill>
              <a:srgbClr val="F95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91329" y="1752600"/>
            <a:ext cx="2416813" cy="2382838"/>
          </a:xfrm>
          <a:custGeom>
            <a:avLst/>
            <a:gdLst/>
            <a:ahLst/>
            <a:cxnLst/>
            <a:rect l="l" t="t" r="r" b="b"/>
            <a:pathLst>
              <a:path w="3294379" h="3295650">
                <a:moveTo>
                  <a:pt x="0" y="1647824"/>
                </a:moveTo>
                <a:lnTo>
                  <a:pt x="702" y="1599238"/>
                </a:lnTo>
                <a:lnTo>
                  <a:pt x="2795" y="1551002"/>
                </a:lnTo>
                <a:lnTo>
                  <a:pt x="6261" y="1503134"/>
                </a:lnTo>
                <a:lnTo>
                  <a:pt x="11080" y="1455653"/>
                </a:lnTo>
                <a:lnTo>
                  <a:pt x="17233" y="1408579"/>
                </a:lnTo>
                <a:lnTo>
                  <a:pt x="24700" y="1361932"/>
                </a:lnTo>
                <a:lnTo>
                  <a:pt x="33461" y="1315730"/>
                </a:lnTo>
                <a:lnTo>
                  <a:pt x="43499" y="1269993"/>
                </a:lnTo>
                <a:lnTo>
                  <a:pt x="54793" y="1224740"/>
                </a:lnTo>
                <a:lnTo>
                  <a:pt x="67324" y="1179991"/>
                </a:lnTo>
                <a:lnTo>
                  <a:pt x="81072" y="1135765"/>
                </a:lnTo>
                <a:lnTo>
                  <a:pt x="96019" y="1092081"/>
                </a:lnTo>
                <a:lnTo>
                  <a:pt x="112145" y="1048958"/>
                </a:lnTo>
                <a:lnTo>
                  <a:pt x="129431" y="1006416"/>
                </a:lnTo>
                <a:lnTo>
                  <a:pt x="147858" y="964475"/>
                </a:lnTo>
                <a:lnTo>
                  <a:pt x="167406" y="923153"/>
                </a:lnTo>
                <a:lnTo>
                  <a:pt x="188055" y="882469"/>
                </a:lnTo>
                <a:lnTo>
                  <a:pt x="209788" y="842444"/>
                </a:lnTo>
                <a:lnTo>
                  <a:pt x="232583" y="803096"/>
                </a:lnTo>
                <a:lnTo>
                  <a:pt x="256423" y="764445"/>
                </a:lnTo>
                <a:lnTo>
                  <a:pt x="281287" y="726510"/>
                </a:lnTo>
                <a:lnTo>
                  <a:pt x="307156" y="689310"/>
                </a:lnTo>
                <a:lnTo>
                  <a:pt x="334012" y="652865"/>
                </a:lnTo>
                <a:lnTo>
                  <a:pt x="361834" y="617194"/>
                </a:lnTo>
                <a:lnTo>
                  <a:pt x="390604" y="582316"/>
                </a:lnTo>
                <a:lnTo>
                  <a:pt x="420301" y="548251"/>
                </a:lnTo>
                <a:lnTo>
                  <a:pt x="450908" y="515018"/>
                </a:lnTo>
                <a:lnTo>
                  <a:pt x="482404" y="482636"/>
                </a:lnTo>
                <a:lnTo>
                  <a:pt x="514770" y="451125"/>
                </a:lnTo>
                <a:lnTo>
                  <a:pt x="547987" y="420504"/>
                </a:lnTo>
                <a:lnTo>
                  <a:pt x="582036" y="390792"/>
                </a:lnTo>
                <a:lnTo>
                  <a:pt x="616897" y="362008"/>
                </a:lnTo>
                <a:lnTo>
                  <a:pt x="652551" y="334173"/>
                </a:lnTo>
                <a:lnTo>
                  <a:pt x="688978" y="307304"/>
                </a:lnTo>
                <a:lnTo>
                  <a:pt x="726160" y="281422"/>
                </a:lnTo>
                <a:lnTo>
                  <a:pt x="764077" y="256546"/>
                </a:lnTo>
                <a:lnTo>
                  <a:pt x="802710" y="232695"/>
                </a:lnTo>
                <a:lnTo>
                  <a:pt x="842039" y="209889"/>
                </a:lnTo>
                <a:lnTo>
                  <a:pt x="882045" y="188146"/>
                </a:lnTo>
                <a:lnTo>
                  <a:pt x="922708" y="167486"/>
                </a:lnTo>
                <a:lnTo>
                  <a:pt x="964011" y="147929"/>
                </a:lnTo>
                <a:lnTo>
                  <a:pt x="1005932" y="129494"/>
                </a:lnTo>
                <a:lnTo>
                  <a:pt x="1048454" y="112199"/>
                </a:lnTo>
                <a:lnTo>
                  <a:pt x="1091555" y="96065"/>
                </a:lnTo>
                <a:lnTo>
                  <a:pt x="1135218" y="81111"/>
                </a:lnTo>
                <a:lnTo>
                  <a:pt x="1179423" y="67356"/>
                </a:lnTo>
                <a:lnTo>
                  <a:pt x="1224151" y="54819"/>
                </a:lnTo>
                <a:lnTo>
                  <a:pt x="1269382" y="43520"/>
                </a:lnTo>
                <a:lnTo>
                  <a:pt x="1315097" y="33477"/>
                </a:lnTo>
                <a:lnTo>
                  <a:pt x="1361277" y="24711"/>
                </a:lnTo>
                <a:lnTo>
                  <a:pt x="1407902" y="17241"/>
                </a:lnTo>
                <a:lnTo>
                  <a:pt x="1454953" y="11086"/>
                </a:lnTo>
                <a:lnTo>
                  <a:pt x="1502410" y="6264"/>
                </a:lnTo>
                <a:lnTo>
                  <a:pt x="1550256" y="2797"/>
                </a:lnTo>
                <a:lnTo>
                  <a:pt x="1598469" y="702"/>
                </a:lnTo>
                <a:lnTo>
                  <a:pt x="1647031" y="0"/>
                </a:lnTo>
                <a:lnTo>
                  <a:pt x="1695593" y="702"/>
                </a:lnTo>
                <a:lnTo>
                  <a:pt x="1743807" y="2797"/>
                </a:lnTo>
                <a:lnTo>
                  <a:pt x="1791652" y="6264"/>
                </a:lnTo>
                <a:lnTo>
                  <a:pt x="1839110" y="11086"/>
                </a:lnTo>
                <a:lnTo>
                  <a:pt x="1886161" y="17241"/>
                </a:lnTo>
                <a:lnTo>
                  <a:pt x="1932786" y="24711"/>
                </a:lnTo>
                <a:lnTo>
                  <a:pt x="1978966" y="33477"/>
                </a:lnTo>
                <a:lnTo>
                  <a:pt x="2024681" y="43520"/>
                </a:lnTo>
                <a:lnTo>
                  <a:pt x="2069911" y="54819"/>
                </a:lnTo>
                <a:lnTo>
                  <a:pt x="2114639" y="67356"/>
                </a:lnTo>
                <a:lnTo>
                  <a:pt x="2158844" y="81111"/>
                </a:lnTo>
                <a:lnTo>
                  <a:pt x="2202507" y="96065"/>
                </a:lnTo>
                <a:lnTo>
                  <a:pt x="2245609" y="112199"/>
                </a:lnTo>
                <a:lnTo>
                  <a:pt x="2288130" y="129494"/>
                </a:lnTo>
                <a:lnTo>
                  <a:pt x="2330052" y="147929"/>
                </a:lnTo>
                <a:lnTo>
                  <a:pt x="2371354" y="167486"/>
                </a:lnTo>
                <a:lnTo>
                  <a:pt x="2412018" y="188146"/>
                </a:lnTo>
                <a:lnTo>
                  <a:pt x="2452024" y="209889"/>
                </a:lnTo>
                <a:lnTo>
                  <a:pt x="2491353" y="232695"/>
                </a:lnTo>
                <a:lnTo>
                  <a:pt x="2529986" y="256546"/>
                </a:lnTo>
                <a:lnTo>
                  <a:pt x="2567902" y="281422"/>
                </a:lnTo>
                <a:lnTo>
                  <a:pt x="2605084" y="307304"/>
                </a:lnTo>
                <a:lnTo>
                  <a:pt x="2641512" y="334173"/>
                </a:lnTo>
                <a:lnTo>
                  <a:pt x="2677166" y="362008"/>
                </a:lnTo>
                <a:lnTo>
                  <a:pt x="2712027" y="390792"/>
                </a:lnTo>
                <a:lnTo>
                  <a:pt x="2746075" y="420504"/>
                </a:lnTo>
                <a:lnTo>
                  <a:pt x="2779292" y="451125"/>
                </a:lnTo>
                <a:lnTo>
                  <a:pt x="2811659" y="482636"/>
                </a:lnTo>
                <a:lnTo>
                  <a:pt x="2843155" y="515018"/>
                </a:lnTo>
                <a:lnTo>
                  <a:pt x="2873761" y="548251"/>
                </a:lnTo>
                <a:lnTo>
                  <a:pt x="2903459" y="582316"/>
                </a:lnTo>
                <a:lnTo>
                  <a:pt x="2932229" y="617194"/>
                </a:lnTo>
                <a:lnTo>
                  <a:pt x="2960051" y="652865"/>
                </a:lnTo>
                <a:lnTo>
                  <a:pt x="2986906" y="689310"/>
                </a:lnTo>
                <a:lnTo>
                  <a:pt x="3012776" y="726510"/>
                </a:lnTo>
                <a:lnTo>
                  <a:pt x="3037640" y="764445"/>
                </a:lnTo>
                <a:lnTo>
                  <a:pt x="3061479" y="803096"/>
                </a:lnTo>
                <a:lnTo>
                  <a:pt x="3084275" y="842444"/>
                </a:lnTo>
                <a:lnTo>
                  <a:pt x="3106007" y="882469"/>
                </a:lnTo>
                <a:lnTo>
                  <a:pt x="3126657" y="923153"/>
                </a:lnTo>
                <a:lnTo>
                  <a:pt x="3146204" y="964475"/>
                </a:lnTo>
                <a:lnTo>
                  <a:pt x="3164631" y="1006416"/>
                </a:lnTo>
                <a:lnTo>
                  <a:pt x="3181917" y="1048958"/>
                </a:lnTo>
                <a:lnTo>
                  <a:pt x="3198043" y="1092081"/>
                </a:lnTo>
                <a:lnTo>
                  <a:pt x="3212990" y="1135765"/>
                </a:lnTo>
                <a:lnTo>
                  <a:pt x="3226739" y="1179991"/>
                </a:lnTo>
                <a:lnTo>
                  <a:pt x="3239270" y="1224740"/>
                </a:lnTo>
                <a:lnTo>
                  <a:pt x="3250564" y="1269993"/>
                </a:lnTo>
                <a:lnTo>
                  <a:pt x="3260601" y="1315730"/>
                </a:lnTo>
                <a:lnTo>
                  <a:pt x="3269363" y="1361932"/>
                </a:lnTo>
                <a:lnTo>
                  <a:pt x="3276830" y="1408579"/>
                </a:lnTo>
                <a:lnTo>
                  <a:pt x="3282982" y="1455653"/>
                </a:lnTo>
                <a:lnTo>
                  <a:pt x="3287801" y="1503134"/>
                </a:lnTo>
                <a:lnTo>
                  <a:pt x="3291267" y="1551002"/>
                </a:lnTo>
                <a:lnTo>
                  <a:pt x="3293361" y="1599238"/>
                </a:lnTo>
                <a:lnTo>
                  <a:pt x="3294063" y="1647824"/>
                </a:lnTo>
                <a:lnTo>
                  <a:pt x="3293361" y="1696410"/>
                </a:lnTo>
                <a:lnTo>
                  <a:pt x="3291267" y="1744646"/>
                </a:lnTo>
                <a:lnTo>
                  <a:pt x="3287801" y="1792515"/>
                </a:lnTo>
                <a:lnTo>
                  <a:pt x="3282982" y="1839995"/>
                </a:lnTo>
                <a:lnTo>
                  <a:pt x="3276830" y="1887069"/>
                </a:lnTo>
                <a:lnTo>
                  <a:pt x="3269363" y="1933716"/>
                </a:lnTo>
                <a:lnTo>
                  <a:pt x="3260601" y="1979918"/>
                </a:lnTo>
                <a:lnTo>
                  <a:pt x="3250564" y="2025655"/>
                </a:lnTo>
                <a:lnTo>
                  <a:pt x="3239270" y="2070908"/>
                </a:lnTo>
                <a:lnTo>
                  <a:pt x="3226739" y="2115657"/>
                </a:lnTo>
                <a:lnTo>
                  <a:pt x="3212990" y="2159883"/>
                </a:lnTo>
                <a:lnTo>
                  <a:pt x="3198043" y="2203567"/>
                </a:lnTo>
                <a:lnTo>
                  <a:pt x="3181917" y="2246690"/>
                </a:lnTo>
                <a:lnTo>
                  <a:pt x="3164631" y="2289232"/>
                </a:lnTo>
                <a:lnTo>
                  <a:pt x="3146204" y="2331173"/>
                </a:lnTo>
                <a:lnTo>
                  <a:pt x="3126657" y="2372496"/>
                </a:lnTo>
                <a:lnTo>
                  <a:pt x="3106007" y="2413179"/>
                </a:lnTo>
                <a:lnTo>
                  <a:pt x="3084275" y="2453204"/>
                </a:lnTo>
                <a:lnTo>
                  <a:pt x="3061479" y="2492552"/>
                </a:lnTo>
                <a:lnTo>
                  <a:pt x="3037640" y="2531203"/>
                </a:lnTo>
                <a:lnTo>
                  <a:pt x="3012776" y="2569139"/>
                </a:lnTo>
                <a:lnTo>
                  <a:pt x="2986906" y="2606338"/>
                </a:lnTo>
                <a:lnTo>
                  <a:pt x="2960051" y="2642783"/>
                </a:lnTo>
                <a:lnTo>
                  <a:pt x="2932229" y="2678454"/>
                </a:lnTo>
                <a:lnTo>
                  <a:pt x="2903459" y="2713332"/>
                </a:lnTo>
                <a:lnTo>
                  <a:pt x="2873761" y="2747397"/>
                </a:lnTo>
                <a:lnTo>
                  <a:pt x="2843155" y="2780630"/>
                </a:lnTo>
                <a:lnTo>
                  <a:pt x="2811659" y="2813012"/>
                </a:lnTo>
                <a:lnTo>
                  <a:pt x="2779292" y="2844523"/>
                </a:lnTo>
                <a:lnTo>
                  <a:pt x="2746075" y="2875145"/>
                </a:lnTo>
                <a:lnTo>
                  <a:pt x="2712027" y="2904857"/>
                </a:lnTo>
                <a:lnTo>
                  <a:pt x="2677166" y="2933640"/>
                </a:lnTo>
                <a:lnTo>
                  <a:pt x="2641512" y="2961476"/>
                </a:lnTo>
                <a:lnTo>
                  <a:pt x="2605084" y="2988344"/>
                </a:lnTo>
                <a:lnTo>
                  <a:pt x="2567902" y="3014226"/>
                </a:lnTo>
                <a:lnTo>
                  <a:pt x="2529986" y="3039102"/>
                </a:lnTo>
                <a:lnTo>
                  <a:pt x="2491353" y="3062953"/>
                </a:lnTo>
                <a:lnTo>
                  <a:pt x="2452024" y="3085760"/>
                </a:lnTo>
                <a:lnTo>
                  <a:pt x="2412018" y="3107502"/>
                </a:lnTo>
                <a:lnTo>
                  <a:pt x="2371354" y="3128162"/>
                </a:lnTo>
                <a:lnTo>
                  <a:pt x="2330052" y="3147719"/>
                </a:lnTo>
                <a:lnTo>
                  <a:pt x="2288130" y="3166154"/>
                </a:lnTo>
                <a:lnTo>
                  <a:pt x="2245609" y="3183449"/>
                </a:lnTo>
                <a:lnTo>
                  <a:pt x="2202507" y="3199583"/>
                </a:lnTo>
                <a:lnTo>
                  <a:pt x="2158844" y="3214537"/>
                </a:lnTo>
                <a:lnTo>
                  <a:pt x="2114639" y="3228292"/>
                </a:lnTo>
                <a:lnTo>
                  <a:pt x="2069911" y="3240829"/>
                </a:lnTo>
                <a:lnTo>
                  <a:pt x="2024681" y="3252128"/>
                </a:lnTo>
                <a:lnTo>
                  <a:pt x="1978966" y="3262171"/>
                </a:lnTo>
                <a:lnTo>
                  <a:pt x="1932786" y="3270937"/>
                </a:lnTo>
                <a:lnTo>
                  <a:pt x="1886161" y="3278407"/>
                </a:lnTo>
                <a:lnTo>
                  <a:pt x="1839110" y="3284562"/>
                </a:lnTo>
                <a:lnTo>
                  <a:pt x="1791652" y="3289384"/>
                </a:lnTo>
                <a:lnTo>
                  <a:pt x="1743807" y="3292851"/>
                </a:lnTo>
                <a:lnTo>
                  <a:pt x="1695593" y="3294946"/>
                </a:lnTo>
                <a:lnTo>
                  <a:pt x="1647031" y="3295649"/>
                </a:lnTo>
                <a:lnTo>
                  <a:pt x="1598469" y="3294946"/>
                </a:lnTo>
                <a:lnTo>
                  <a:pt x="1550256" y="3292851"/>
                </a:lnTo>
                <a:lnTo>
                  <a:pt x="1502410" y="3289384"/>
                </a:lnTo>
                <a:lnTo>
                  <a:pt x="1454953" y="3284562"/>
                </a:lnTo>
                <a:lnTo>
                  <a:pt x="1407902" y="3278407"/>
                </a:lnTo>
                <a:lnTo>
                  <a:pt x="1361277" y="3270937"/>
                </a:lnTo>
                <a:lnTo>
                  <a:pt x="1315097" y="3262171"/>
                </a:lnTo>
                <a:lnTo>
                  <a:pt x="1269382" y="3252128"/>
                </a:lnTo>
                <a:lnTo>
                  <a:pt x="1224151" y="3240829"/>
                </a:lnTo>
                <a:lnTo>
                  <a:pt x="1179423" y="3228292"/>
                </a:lnTo>
                <a:lnTo>
                  <a:pt x="1135218" y="3214537"/>
                </a:lnTo>
                <a:lnTo>
                  <a:pt x="1091555" y="3199583"/>
                </a:lnTo>
                <a:lnTo>
                  <a:pt x="1048454" y="3183449"/>
                </a:lnTo>
                <a:lnTo>
                  <a:pt x="1005932" y="3166154"/>
                </a:lnTo>
                <a:lnTo>
                  <a:pt x="964011" y="3147719"/>
                </a:lnTo>
                <a:lnTo>
                  <a:pt x="922708" y="3128162"/>
                </a:lnTo>
                <a:lnTo>
                  <a:pt x="882045" y="3107502"/>
                </a:lnTo>
                <a:lnTo>
                  <a:pt x="842039" y="3085760"/>
                </a:lnTo>
                <a:lnTo>
                  <a:pt x="802710" y="3062953"/>
                </a:lnTo>
                <a:lnTo>
                  <a:pt x="764077" y="3039102"/>
                </a:lnTo>
                <a:lnTo>
                  <a:pt x="726160" y="3014226"/>
                </a:lnTo>
                <a:lnTo>
                  <a:pt x="688978" y="2988344"/>
                </a:lnTo>
                <a:lnTo>
                  <a:pt x="652551" y="2961476"/>
                </a:lnTo>
                <a:lnTo>
                  <a:pt x="616897" y="2933640"/>
                </a:lnTo>
                <a:lnTo>
                  <a:pt x="582036" y="2904857"/>
                </a:lnTo>
                <a:lnTo>
                  <a:pt x="547987" y="2875145"/>
                </a:lnTo>
                <a:lnTo>
                  <a:pt x="514770" y="2844523"/>
                </a:lnTo>
                <a:lnTo>
                  <a:pt x="482404" y="2813012"/>
                </a:lnTo>
                <a:lnTo>
                  <a:pt x="450908" y="2780630"/>
                </a:lnTo>
                <a:lnTo>
                  <a:pt x="420301" y="2747397"/>
                </a:lnTo>
                <a:lnTo>
                  <a:pt x="390604" y="2713332"/>
                </a:lnTo>
                <a:lnTo>
                  <a:pt x="361834" y="2678454"/>
                </a:lnTo>
                <a:lnTo>
                  <a:pt x="334012" y="2642783"/>
                </a:lnTo>
                <a:lnTo>
                  <a:pt x="307156" y="2606338"/>
                </a:lnTo>
                <a:lnTo>
                  <a:pt x="281287" y="2569139"/>
                </a:lnTo>
                <a:lnTo>
                  <a:pt x="256423" y="2531203"/>
                </a:lnTo>
                <a:lnTo>
                  <a:pt x="232583" y="2492552"/>
                </a:lnTo>
                <a:lnTo>
                  <a:pt x="209788" y="2453204"/>
                </a:lnTo>
                <a:lnTo>
                  <a:pt x="188055" y="2413179"/>
                </a:lnTo>
                <a:lnTo>
                  <a:pt x="167406" y="2372496"/>
                </a:lnTo>
                <a:lnTo>
                  <a:pt x="147858" y="2331173"/>
                </a:lnTo>
                <a:lnTo>
                  <a:pt x="129431" y="2289232"/>
                </a:lnTo>
                <a:lnTo>
                  <a:pt x="112145" y="2246690"/>
                </a:lnTo>
                <a:lnTo>
                  <a:pt x="96019" y="2203567"/>
                </a:lnTo>
                <a:lnTo>
                  <a:pt x="81072" y="2159883"/>
                </a:lnTo>
                <a:lnTo>
                  <a:pt x="67324" y="2115657"/>
                </a:lnTo>
                <a:lnTo>
                  <a:pt x="54793" y="2070908"/>
                </a:lnTo>
                <a:lnTo>
                  <a:pt x="43499" y="2025655"/>
                </a:lnTo>
                <a:lnTo>
                  <a:pt x="33461" y="1979918"/>
                </a:lnTo>
                <a:lnTo>
                  <a:pt x="24700" y="1933716"/>
                </a:lnTo>
                <a:lnTo>
                  <a:pt x="17233" y="1887069"/>
                </a:lnTo>
                <a:lnTo>
                  <a:pt x="11080" y="1839995"/>
                </a:lnTo>
                <a:lnTo>
                  <a:pt x="6261" y="1792515"/>
                </a:lnTo>
                <a:lnTo>
                  <a:pt x="2795" y="1744646"/>
                </a:lnTo>
                <a:lnTo>
                  <a:pt x="702" y="1696410"/>
                </a:lnTo>
                <a:lnTo>
                  <a:pt x="0" y="1647824"/>
                </a:lnTo>
                <a:close/>
              </a:path>
            </a:pathLst>
          </a:custGeom>
          <a:ln w="25399">
            <a:solidFill>
              <a:srgbClr val="F95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/>
              <a:t>İş Modeli	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 İsmi</a:t>
            </a:r>
            <a:endParaRPr sz="1400" dirty="0">
              <a:latin typeface="Helvetica"/>
              <a:cs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45761-FEB6-3BC4-18E9-B99A5480347F}"/>
              </a:ext>
            </a:extLst>
          </p:cNvPr>
          <p:cNvSpPr txBox="1"/>
          <p:nvPr/>
        </p:nvSpPr>
        <p:spPr>
          <a:xfrm>
            <a:off x="3759200" y="5230813"/>
            <a:ext cx="6600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dirty="0"/>
              <a:t>Gelir modelinizi anlatın</a:t>
            </a:r>
          </a:p>
          <a:p>
            <a:endParaRPr lang="en-TR" sz="3600" dirty="0"/>
          </a:p>
          <a:p>
            <a:r>
              <a:rPr lang="en-TR" sz="3600" dirty="0"/>
              <a:t>Şirketinizi nasıl büyüteceğinizi anlatın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06426" y="1831364"/>
            <a:ext cx="4029173" cy="1626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 indent="20320">
              <a:lnSpc>
                <a:spcPct val="148400"/>
              </a:lnSpc>
              <a:spcBef>
                <a:spcPts val="100"/>
              </a:spcBef>
            </a:pPr>
            <a:r>
              <a:rPr lang="tr-TR" sz="2400" spc="-20" dirty="0">
                <a:solidFill>
                  <a:srgbClr val="3B1F4D"/>
                </a:solidFill>
                <a:latin typeface="Helvetica-Light"/>
                <a:cs typeface="Helvetica-Light"/>
              </a:rPr>
              <a:t>Tüketim hızı</a:t>
            </a:r>
            <a:r>
              <a:rPr sz="2400" spc="-20" dirty="0">
                <a:solidFill>
                  <a:srgbClr val="3B1F4D"/>
                </a:solidFill>
                <a:latin typeface="Helvetica-Light"/>
                <a:cs typeface="Helvetica-Light"/>
              </a:rPr>
              <a:t>: </a:t>
            </a:r>
            <a:endParaRPr lang="tr-TR" sz="2400" spc="-20" dirty="0">
              <a:solidFill>
                <a:srgbClr val="3B1F4D"/>
              </a:solidFill>
              <a:latin typeface="Helvetica-Light"/>
              <a:cs typeface="Helvetica-Light"/>
            </a:endParaRPr>
          </a:p>
          <a:p>
            <a:pPr marL="23495" marR="5080" indent="20320">
              <a:lnSpc>
                <a:spcPct val="148400"/>
              </a:lnSpc>
              <a:spcBef>
                <a:spcPts val="100"/>
              </a:spcBef>
            </a:pPr>
            <a:r>
              <a:rPr lang="tr-TR" sz="2400" dirty="0">
                <a:solidFill>
                  <a:srgbClr val="3B1F4D"/>
                </a:solidFill>
                <a:latin typeface="Helvetica-Light"/>
                <a:cs typeface="Helvetica-Light"/>
              </a:rPr>
              <a:t>Gelirler</a:t>
            </a:r>
            <a:r>
              <a:rPr sz="2400" spc="-10" dirty="0">
                <a:solidFill>
                  <a:srgbClr val="3B1F4D"/>
                </a:solidFill>
                <a:latin typeface="Helvetica-Light"/>
                <a:cs typeface="Helvetica-Light"/>
              </a:rPr>
              <a:t>: </a:t>
            </a:r>
            <a:endParaRPr lang="tr-TR" sz="2400" spc="-10" dirty="0">
              <a:solidFill>
                <a:srgbClr val="3B1F4D"/>
              </a:solidFill>
              <a:latin typeface="Helvetica-Light"/>
              <a:cs typeface="Helvetica-Light"/>
            </a:endParaRPr>
          </a:p>
          <a:p>
            <a:pPr marL="23495" marR="5080" indent="20320">
              <a:lnSpc>
                <a:spcPct val="148400"/>
              </a:lnSpc>
              <a:spcBef>
                <a:spcPts val="100"/>
              </a:spcBef>
            </a:pPr>
            <a:r>
              <a:rPr lang="tr-TR" sz="2400" spc="-10" dirty="0">
                <a:solidFill>
                  <a:srgbClr val="3B1F4D"/>
                </a:solidFill>
                <a:latin typeface="Helvetica-Light"/>
                <a:cs typeface="Helvetica-Light"/>
              </a:rPr>
              <a:t>Yatırımın kullanılacağı süre</a:t>
            </a:r>
            <a:r>
              <a:rPr sz="2400" spc="-10" dirty="0">
                <a:solidFill>
                  <a:srgbClr val="3B1F4D"/>
                </a:solidFill>
                <a:latin typeface="Helvetica-Light"/>
                <a:cs typeface="Helvetica-Light"/>
              </a:rPr>
              <a:t>:</a:t>
            </a:r>
            <a:endParaRPr sz="2400" dirty="0">
              <a:latin typeface="Helvetica-Light"/>
              <a:cs typeface="Helvetica-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10" dirty="0"/>
              <a:t>Finansallar	</a:t>
            </a:r>
            <a:endParaRPr spc="-10" dirty="0"/>
          </a:p>
        </p:txBody>
      </p:sp>
      <p:sp>
        <p:nvSpPr>
          <p:cNvPr id="24" name="object 24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Girişimler</a:t>
            </a:r>
            <a:endParaRPr sz="1400" dirty="0">
              <a:latin typeface="Helvetica"/>
              <a:cs typeface="Helvetic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38FE78C-489E-E2BC-4989-15E3CB51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809" y="4570255"/>
            <a:ext cx="10349182" cy="39927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313"/>
            <a:ext cx="13004800" cy="6191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150" dirty="0"/>
              <a:t>Yatırım</a:t>
            </a:r>
            <a:endParaRPr spc="-10" dirty="0"/>
          </a:p>
        </p:txBody>
      </p:sp>
      <p:sp>
        <p:nvSpPr>
          <p:cNvPr id="14" name="object 14"/>
          <p:cNvSpPr txBox="1"/>
          <p:nvPr/>
        </p:nvSpPr>
        <p:spPr>
          <a:xfrm>
            <a:off x="11023598" y="202883"/>
            <a:ext cx="1715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b="1" dirty="0">
                <a:solidFill>
                  <a:srgbClr val="FFFFFF"/>
                </a:solidFill>
                <a:latin typeface="Helvetica"/>
                <a:cs typeface="Helvetica"/>
              </a:rPr>
              <a:t>Girişim İsmi</a:t>
            </a:r>
            <a:endParaRPr sz="1400" dirty="0">
              <a:latin typeface="Helvetica"/>
              <a:cs typeface="Helvetic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2F6A3D-469F-1358-C2C2-4505A2EFA485}"/>
              </a:ext>
            </a:extLst>
          </p:cNvPr>
          <p:cNvGrpSpPr/>
          <p:nvPr/>
        </p:nvGrpSpPr>
        <p:grpSpPr>
          <a:xfrm>
            <a:off x="6807200" y="2057400"/>
            <a:ext cx="4424613" cy="4424613"/>
            <a:chOff x="6843643" y="1354271"/>
            <a:chExt cx="4424613" cy="44246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FE810F-C73C-2963-9E6C-A47DE974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3643" y="1354271"/>
              <a:ext cx="4424613" cy="4424613"/>
            </a:xfrm>
            <a:prstGeom prst="rect">
              <a:avLst/>
            </a:prstGeom>
          </p:spPr>
        </p:pic>
        <p:sp>
          <p:nvSpPr>
            <p:cNvPr id="18" name="Google Shape;1141;p13">
              <a:extLst>
                <a:ext uri="{FF2B5EF4-FFF2-40B4-BE49-F238E27FC236}">
                  <a16:creationId xmlns:a16="http://schemas.microsoft.com/office/drawing/2014/main" id="{6EE2CEF1-F41E-40C1-6E44-1CE28CC5E15E}"/>
                </a:ext>
              </a:extLst>
            </p:cNvPr>
            <p:cNvSpPr/>
            <p:nvPr/>
          </p:nvSpPr>
          <p:spPr>
            <a:xfrm>
              <a:off x="6843643" y="1436758"/>
              <a:ext cx="4414192" cy="4342126"/>
            </a:xfrm>
            <a:prstGeom prst="donut">
              <a:avLst>
                <a:gd name="adj" fmla="val 9276"/>
              </a:avLst>
            </a:prstGeom>
            <a:solidFill>
              <a:srgbClr val="4D8AFF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9" name="Google Shape;1139;p13">
            <a:extLst>
              <a:ext uri="{FF2B5EF4-FFF2-40B4-BE49-F238E27FC236}">
                <a16:creationId xmlns:a16="http://schemas.microsoft.com/office/drawing/2014/main" id="{CFF48F65-1A92-8C00-3D5E-16B847D5E219}"/>
              </a:ext>
            </a:extLst>
          </p:cNvPr>
          <p:cNvSpPr/>
          <p:nvPr/>
        </p:nvSpPr>
        <p:spPr>
          <a:xfrm>
            <a:off x="7770250" y="6482013"/>
            <a:ext cx="248809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dirty="0">
                <a:solidFill>
                  <a:srgbClr val="00CC7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$500K</a:t>
            </a:r>
            <a:endParaRPr sz="5400" dirty="0">
              <a:solidFill>
                <a:srgbClr val="00CC7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096510-442D-69F5-E866-A5CC2D4B50FA}"/>
              </a:ext>
            </a:extLst>
          </p:cNvPr>
          <p:cNvSpPr txBox="1"/>
          <p:nvPr/>
        </p:nvSpPr>
        <p:spPr>
          <a:xfrm rot="20188975">
            <a:off x="8783604" y="5130750"/>
            <a:ext cx="14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</a:rPr>
              <a:t>PAZARLAMA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00C3C0-7E8C-1BC3-FC16-2B38CEBD2DC2}"/>
              </a:ext>
            </a:extLst>
          </p:cNvPr>
          <p:cNvSpPr txBox="1"/>
          <p:nvPr/>
        </p:nvSpPr>
        <p:spPr>
          <a:xfrm rot="20188975">
            <a:off x="7341359" y="4110719"/>
            <a:ext cx="188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</a:rPr>
              <a:t>OFİS MASRAFLARI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4E916F-BEB6-A647-7557-814735ACE81D}"/>
              </a:ext>
            </a:extLst>
          </p:cNvPr>
          <p:cNvSpPr txBox="1"/>
          <p:nvPr/>
        </p:nvSpPr>
        <p:spPr>
          <a:xfrm>
            <a:off x="9527805" y="3575971"/>
            <a:ext cx="14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>
                <a:solidFill>
                  <a:schemeClr val="bg1"/>
                </a:solidFill>
              </a:rPr>
              <a:t>SATIŞ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68C9F1-3ACA-574E-4968-F0D3C86345B8}"/>
              </a:ext>
            </a:extLst>
          </p:cNvPr>
          <p:cNvSpPr txBox="1"/>
          <p:nvPr/>
        </p:nvSpPr>
        <p:spPr>
          <a:xfrm>
            <a:off x="7865649" y="3206639"/>
            <a:ext cx="14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İŞE ALIM</a:t>
            </a:r>
            <a:endParaRPr lang="en-TR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800B31-BAF5-5E7E-A1A2-F2CE9872BD04}"/>
              </a:ext>
            </a:extLst>
          </p:cNvPr>
          <p:cNvSpPr txBox="1"/>
          <p:nvPr/>
        </p:nvSpPr>
        <p:spPr>
          <a:xfrm>
            <a:off x="489789" y="3445639"/>
            <a:ext cx="6600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dirty="0"/>
              <a:t>Aradığınız yatırımı ve değerlemenizi açıklayın</a:t>
            </a:r>
          </a:p>
          <a:p>
            <a:endParaRPr lang="en-TR" sz="3600" dirty="0"/>
          </a:p>
          <a:p>
            <a:r>
              <a:rPr lang="en-TR" sz="3600" dirty="0"/>
              <a:t>Yatırımı nerede kullanacağınızı açıklayın</a:t>
            </a: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D905FA71-5A0A-17D4-1853-56F690CE3C3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430123" y="9342627"/>
            <a:ext cx="3435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155</Words>
  <Application>Microsoft Macintosh PowerPoint</Application>
  <PresentationFormat>Custom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Helvetica-Light</vt:lpstr>
      <vt:lpstr>Montserrat</vt:lpstr>
      <vt:lpstr>Montserrat SemiBold</vt:lpstr>
      <vt:lpstr>Office Theme</vt:lpstr>
      <vt:lpstr>PowerPoint Presentation</vt:lpstr>
      <vt:lpstr>Problem Nedir</vt:lpstr>
      <vt:lpstr>Çözüm/Ürün</vt:lpstr>
      <vt:lpstr>Ürün</vt:lpstr>
      <vt:lpstr>Pazar Analizi</vt:lpstr>
      <vt:lpstr>Raikpler</vt:lpstr>
      <vt:lpstr>İş Modeli </vt:lpstr>
      <vt:lpstr>Finansallar </vt:lpstr>
      <vt:lpstr>Yatırım</vt:lpstr>
      <vt:lpstr>Ekip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Ezel Arslan</cp:lastModifiedBy>
  <cp:revision>2</cp:revision>
  <dcterms:created xsi:type="dcterms:W3CDTF">2023-02-03T13:25:22Z</dcterms:created>
  <dcterms:modified xsi:type="dcterms:W3CDTF">2023-02-03T13:48:06Z</dcterms:modified>
</cp:coreProperties>
</file>